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  <p:sldId id="279" r:id="rId3"/>
    <p:sldId id="290" r:id="rId4"/>
    <p:sldId id="296" r:id="rId5"/>
    <p:sldId id="291" r:id="rId6"/>
    <p:sldId id="292" r:id="rId7"/>
    <p:sldId id="293" r:id="rId8"/>
    <p:sldId id="294" r:id="rId9"/>
    <p:sldId id="295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A6917-A377-40E2-8EAF-D467EAF1EFF2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6EEF9-D531-41E0-AC5B-9D6C86980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4750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B4193-B707-4451-9D7E-76DB43CFC547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002B0-8E82-486A-89D2-E33B7AE95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3827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9A12F-DCB0-4E0E-9103-C78BBDCC5C47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7B8E0-4ABD-441E-9DC7-B2C87BBA3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4858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6827A-78E3-4EC2-9B85-5D2B93B9E27C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21753-68FE-4BFC-B467-E501CFA227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1420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352EA-578B-4475-9138-FBE99ECE593F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2CE1E-E0FE-4CE3-A65C-28F014ED1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543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889D0-8E36-4AB9-98FA-1F0186A93BD5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1A4A7-0FEB-44A4-9506-6735B0D8F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0420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2C7D0-AD20-4D24-B6F8-ACDE89BBB560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74B0F-D2F1-49F9-B640-AB5605BE4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9911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AF1F1-FB03-4567-BB55-15C38F729652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D210C-6597-4364-82BD-A233561B8F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2264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024A8-936C-4032-ADA3-9FBF162486D5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55F69-FC67-41E1-BFFD-953B295B51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2748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8DBBE-0EE9-45C5-A0AF-2A464EB4F92E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4F36B-FC97-4EED-B7AE-E0B53FB559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9492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3B695-7973-405C-B1C7-BE75B60B19C1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8E9DC-8751-4156-AAEF-FD94BC3F0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5848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45FC7F9-9594-407B-8188-1C8D12E8B878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A376B6-F307-4F0B-B214-B4807D2C2A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827088" y="2781300"/>
            <a:ext cx="7772400" cy="1470025"/>
          </a:xfrm>
        </p:spPr>
        <p:txBody>
          <a:bodyPr/>
          <a:lstStyle/>
          <a:p>
            <a:pPr algn="l"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НИКТО НЕ ЗАБЫТ,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НИЧТО НЕ ЗАБЫТО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7624" y="404664"/>
            <a:ext cx="7488832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8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67744" y="4797152"/>
            <a:ext cx="5040560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5616" y="620688"/>
            <a:ext cx="7704856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0008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76672"/>
            <a:ext cx="7812360" cy="58592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19_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20688"/>
            <a:ext cx="7685607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20688"/>
            <a:ext cx="7579719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74515842_large_vechnuyyog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764704"/>
            <a:ext cx="7758795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32656"/>
            <a:ext cx="3266426" cy="41289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76672"/>
            <a:ext cx="3826371" cy="27621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17032"/>
            <a:ext cx="5582394" cy="28222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F:\9 мая 2008\Апрель_май_2008 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764704"/>
            <a:ext cx="7680853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4392488" cy="29564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501008"/>
            <a:ext cx="4176464" cy="31945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7624" y="764704"/>
            <a:ext cx="7560840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8013576" cy="1070992"/>
          </a:xfrm>
        </p:spPr>
        <p:txBody>
          <a:bodyPr/>
          <a:lstStyle/>
          <a:p>
            <a:r>
              <a:rPr lang="ru-RU" sz="2000" dirty="0" smtClean="0">
                <a:latin typeface="Bookman Old Style" pitchFamily="18" charset="0"/>
                <a:cs typeface="Times New Roman" pitchFamily="18" charset="0"/>
              </a:rPr>
              <a:t>Муниципальное автономное дошкольное учреждение </a:t>
            </a:r>
            <a:br>
              <a:rPr lang="ru-RU" sz="2000" dirty="0" smtClean="0">
                <a:latin typeface="Bookman Old Style" pitchFamily="18" charset="0"/>
                <a:cs typeface="Times New Roman" pitchFamily="18" charset="0"/>
              </a:rPr>
            </a:br>
            <a:r>
              <a:rPr lang="ru-RU" sz="2000" dirty="0" smtClean="0">
                <a:latin typeface="Bookman Old Style" pitchFamily="18" charset="0"/>
                <a:cs typeface="Times New Roman" pitchFamily="18" charset="0"/>
              </a:rPr>
              <a:t>  центр развития ребенка детский сад № 18</a:t>
            </a:r>
            <a:br>
              <a:rPr lang="ru-RU" sz="2000" dirty="0" smtClean="0">
                <a:latin typeface="Bookman Old Style" pitchFamily="18" charset="0"/>
                <a:cs typeface="Times New Roman" pitchFamily="18" charset="0"/>
              </a:rPr>
            </a:br>
            <a:r>
              <a:rPr lang="ru-RU" sz="2000" dirty="0" smtClean="0">
                <a:latin typeface="Bookman Old Style" pitchFamily="18" charset="0"/>
                <a:cs typeface="Times New Roman" pitchFamily="18" charset="0"/>
              </a:rPr>
              <a:t> города Кропоткин  муниципального образования  Кавказский район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916832"/>
            <a:ext cx="7715200" cy="4209331"/>
          </a:xfrm>
        </p:spPr>
        <p:txBody>
          <a:bodyPr/>
          <a:lstStyle/>
          <a:p>
            <a:pPr algn="ctr">
              <a:buNone/>
            </a:pPr>
            <a:r>
              <a:rPr lang="ru-RU" sz="1800" b="1" dirty="0" smtClean="0">
                <a:latin typeface="Bookman Old Style" pitchFamily="18" charset="0"/>
              </a:rPr>
              <a:t>Конспект </a:t>
            </a:r>
          </a:p>
          <a:p>
            <a:pPr algn="ctr">
              <a:buNone/>
            </a:pPr>
            <a:r>
              <a:rPr lang="ru-RU" sz="1800" b="1" dirty="0" smtClean="0">
                <a:latin typeface="Bookman Old Style" pitchFamily="18" charset="0"/>
              </a:rPr>
              <a:t>непосредственно образовательной и познавательной  деятельности в группе компенсирующей направленности старшего возраста «Колосок», посвященное 70-летию победы в Великой отечественной войне</a:t>
            </a:r>
          </a:p>
          <a:p>
            <a:pPr algn="ctr">
              <a:buNone/>
            </a:pPr>
            <a:r>
              <a:rPr lang="ru-RU" sz="2800" b="1" dirty="0" smtClean="0">
                <a:latin typeface="Bookman Old Style" pitchFamily="18" charset="0"/>
              </a:rPr>
              <a:t>«ДОЛГИЙ ПУТЬ К ПОБЕДЕ</a:t>
            </a:r>
            <a:r>
              <a:rPr lang="ru-RU" sz="2800" b="1" dirty="0" smtClean="0">
                <a:latin typeface="Bookman Old Style" pitchFamily="18" charset="0"/>
              </a:rPr>
              <a:t>»</a:t>
            </a:r>
          </a:p>
          <a:p>
            <a:pPr algn="ctr">
              <a:buNone/>
            </a:pPr>
            <a:endParaRPr lang="ru-RU" sz="2800" b="1" dirty="0" smtClean="0"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1800" dirty="0" smtClean="0">
                <a:latin typeface="Bookman Old Style" pitchFamily="18" charset="0"/>
              </a:rPr>
              <a:t> </a:t>
            </a:r>
            <a:r>
              <a:rPr lang="ru-RU" sz="1800" dirty="0" smtClean="0">
                <a:latin typeface="Bookman Old Style" pitchFamily="18" charset="0"/>
              </a:rPr>
              <a:t>                                                Воспитатели: </a:t>
            </a:r>
            <a:r>
              <a:rPr lang="ru-RU" sz="1800" dirty="0" smtClean="0">
                <a:latin typeface="Bookman Old Style" pitchFamily="18" charset="0"/>
              </a:rPr>
              <a:t>      Иванченко </a:t>
            </a:r>
            <a:r>
              <a:rPr lang="ru-RU" sz="1800" dirty="0" smtClean="0">
                <a:latin typeface="Bookman Old Style" pitchFamily="18" charset="0"/>
              </a:rPr>
              <a:t>Е.Н.</a:t>
            </a:r>
          </a:p>
          <a:p>
            <a:pPr algn="ctr">
              <a:buNone/>
            </a:pPr>
            <a:r>
              <a:rPr lang="ru-RU" sz="1800" dirty="0" smtClean="0">
                <a:latin typeface="Bookman Old Style" pitchFamily="18" charset="0"/>
              </a:rPr>
              <a:t>                                                                             Абаринева </a:t>
            </a:r>
            <a:r>
              <a:rPr lang="ru-RU" sz="1800" dirty="0" smtClean="0">
                <a:latin typeface="Bookman Old Style" pitchFamily="18" charset="0"/>
              </a:rPr>
              <a:t>Т.Б.</a:t>
            </a:r>
          </a:p>
          <a:p>
            <a:pPr algn="ctr">
              <a:buNone/>
            </a:pPr>
            <a:r>
              <a:rPr lang="ru-RU" sz="1800" dirty="0" smtClean="0">
                <a:latin typeface="Bookman Old Style" pitchFamily="18" charset="0"/>
              </a:rPr>
              <a:t>                                                 Учитель-логопед  </a:t>
            </a:r>
            <a:r>
              <a:rPr lang="ru-RU" sz="1800" dirty="0" smtClean="0">
                <a:latin typeface="Bookman Old Style" pitchFamily="18" charset="0"/>
              </a:rPr>
              <a:t>Плотникова А.Г.</a:t>
            </a:r>
            <a:endParaRPr lang="ru-RU" sz="180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11-36_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04664"/>
            <a:ext cx="7712405" cy="5784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ju-87_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04664"/>
            <a:ext cx="7200800" cy="5959281"/>
          </a:xfrm>
          <a:prstGeom prst="rect">
            <a:avLst/>
          </a:prstGeom>
          <a:ln w="88900" cap="sq" cmpd="thickThin">
            <a:solidFill>
              <a:schemeClr val="accent6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Новая папка (4)\2007_06_22_08_44_40_a1fd7e74437b5ad9dc504ed2628ffff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55776" y="260648"/>
            <a:ext cx="5000720" cy="6309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world_war2_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04664"/>
            <a:ext cx="7740352" cy="5805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60648"/>
            <a:ext cx="4847241" cy="6237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война\0_f005_31359a8f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20688"/>
            <a:ext cx="7452320" cy="5589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5616" y="836712"/>
            <a:ext cx="7632848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 м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 мая</Template>
  <TotalTime>902</TotalTime>
  <Words>52</Words>
  <Application>Microsoft Office PowerPoint</Application>
  <PresentationFormat>Экран (4:3)</PresentationFormat>
  <Paragraphs>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9 мая</vt:lpstr>
      <vt:lpstr>  НИКТО НЕ ЗАБЫТ,            НИЧТО НЕ ЗАБЫТО</vt:lpstr>
      <vt:lpstr>Муниципальное автономное дошкольное учреждение    центр развития ребенка детский сад № 18  города Кропоткин  муниципального образования  Кавказский район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RePack by SPecialiST</cp:lastModifiedBy>
  <cp:revision>134</cp:revision>
  <dcterms:modified xsi:type="dcterms:W3CDTF">2015-03-20T13:41:34Z</dcterms:modified>
</cp:coreProperties>
</file>